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6" y="15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2ECB2-A624-4D2C-9200-7C6CC3AEDB31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A9F32-6B08-4F6C-BB8F-D94C417A84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75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A9F32-6B08-4F6C-BB8F-D94C417A84B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22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112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54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69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58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167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781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63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547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5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90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06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1F01B-412E-4353-9604-A75C8DD0BC06}" type="datetimeFigureOut">
              <a:rPr lang="ru-RU" smtClean="0"/>
              <a:t>09.12.2017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BF944-CFC1-4073-89FB-63B4396B20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7103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Групповой проект «Прекрасное далёко»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7 класс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9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45624" cy="11430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a typeface="Calibri"/>
                <a:cs typeface="Times New Roman"/>
              </a:rPr>
              <a:t>Для опроса чтобы узнать какие взгляды на будущее мы приготовили вопросы.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988840"/>
            <a:ext cx="6174432" cy="2644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1)Как будет выглядеть человечество через  50 лет?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2)Как вообще будет выглядеть Земля через  50 лет?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3)Какие новые профессии через  50 лет?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4)Какой будет у людей стиль одежды?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5)Как вы думаете, какие профессии будут популярными?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0717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772400" cy="1362075"/>
          </a:xfrm>
        </p:spPr>
        <p:txBody>
          <a:bodyPr/>
          <a:lstStyle/>
          <a:p>
            <a:r>
              <a:rPr lang="ru-RU" dirty="0" smtClean="0"/>
              <a:t>Мнения учёных-футурологов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36712"/>
            <a:ext cx="7772400" cy="5040559"/>
          </a:xfrm>
        </p:spPr>
        <p:txBody>
          <a:bodyPr/>
          <a:lstStyle/>
          <a:p>
            <a:r>
              <a:rPr lang="ru-RU" dirty="0"/>
              <a:t>Российский конструктор Ремезов заявляет ,что его группа почти завершила разработку новейшего транспорта-это что-то среднее между летающим автомобилем и мини-самолётом .</a:t>
            </a:r>
          </a:p>
          <a:p>
            <a:r>
              <a:rPr lang="ru-RU" dirty="0"/>
              <a:t> Через десять лет человечество познакомится с интернетом нового поколения, основанным на давних принципах оригинальной сети. Разработка точной модели мозга человека предоставит возможность резко повысить мыслительные способности.</a:t>
            </a:r>
          </a:p>
          <a:p>
            <a:r>
              <a:rPr lang="ru-RU" dirty="0"/>
              <a:t>Тюрьмы превратятся в места трансформации и обучения. Технологии 3D-печати существенно поменяют облик мегаполисов, а также материальную составляющую повседневной жизни. Стремительный прогресс в сфере 3D-печати может осуществить такую же революцию в производстве и строительстве, как в свое время изобретение кирпича, пластика, а также бетона.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57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Макет транспорта в будущем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12776"/>
            <a:ext cx="4824536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093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-Пытались ли вы когда-нибудь представить себе будущее? </a:t>
            </a:r>
            <a:br>
              <a:rPr lang="ru-RU" dirty="0" smtClean="0"/>
            </a:br>
            <a:r>
              <a:rPr lang="ru-RU" dirty="0" smtClean="0"/>
              <a:t>-Каким оно будет?</a:t>
            </a:r>
            <a:br>
              <a:rPr lang="ru-RU" dirty="0" smtClean="0"/>
            </a:br>
            <a:r>
              <a:rPr lang="ru-RU" sz="2400" dirty="0" smtClean="0"/>
              <a:t>Мы  провели небольшое исследование и хотим вас ознакомить со своей работой.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52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19646"/>
          </a:xfrm>
        </p:spPr>
        <p:txBody>
          <a:bodyPr>
            <a:normAutofit/>
          </a:bodyPr>
          <a:lstStyle/>
          <a:p>
            <a:r>
              <a:rPr lang="ru-RU" dirty="0"/>
              <a:t>С</a:t>
            </a:r>
            <a:r>
              <a:rPr lang="ru-RU" dirty="0" smtClean="0"/>
              <a:t>писок книг о будущем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4664"/>
            <a:ext cx="4464496" cy="590465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836712"/>
            <a:ext cx="3286001" cy="5832648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/>
              <a:t>«Мир в 2050 году»</a:t>
            </a:r>
          </a:p>
          <a:p>
            <a:r>
              <a:rPr lang="ru-RU" sz="2000" dirty="0" smtClean="0"/>
              <a:t>Автор: </a:t>
            </a:r>
            <a:r>
              <a:rPr lang="ru-RU" sz="2000" dirty="0" err="1" smtClean="0"/>
              <a:t>Даниэл</a:t>
            </a:r>
            <a:r>
              <a:rPr lang="ru-RU" sz="2000" dirty="0" smtClean="0"/>
              <a:t> Франклин</a:t>
            </a:r>
          </a:p>
          <a:p>
            <a:r>
              <a:rPr lang="ru-RU" sz="2000" dirty="0" smtClean="0"/>
              <a:t>Год издания:2012</a:t>
            </a:r>
          </a:p>
          <a:p>
            <a:r>
              <a:rPr lang="ru-RU" sz="2000" dirty="0" smtClean="0"/>
              <a:t>Аннотация:</a:t>
            </a:r>
          </a:p>
          <a:p>
            <a:r>
              <a:rPr lang="ru-RU" sz="2000" dirty="0" smtClean="0"/>
              <a:t>Аннотация к книге "Мир в 2050 году"</a:t>
            </a:r>
          </a:p>
          <a:p>
            <a:r>
              <a:rPr lang="ru-RU" sz="2000" dirty="0" smtClean="0"/>
              <a:t>2050 год - не такое уж далекое будущее. Но согласитесь, наука сегодня движется вперед такими огромными шагами и так быстро, что уже завтра всё может измениться до неузнаваемости. И преуспеть тогда смогут лишь те, кто будет готов к жизни в "дивном новом мире". Узнать о грядущих переменах Вы можете уже сейчас - в новой книге от экспертов </a:t>
            </a:r>
            <a:r>
              <a:rPr lang="ru-RU" sz="2000" dirty="0" err="1" smtClean="0"/>
              <a:t>The</a:t>
            </a:r>
            <a:r>
              <a:rPr lang="ru-RU" sz="2000" dirty="0" smtClean="0"/>
              <a:t> </a:t>
            </a:r>
            <a:r>
              <a:rPr lang="ru-RU" sz="2000" dirty="0" err="1" smtClean="0"/>
              <a:t>Economist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905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6292080"/>
            <a:ext cx="1800200" cy="648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8640"/>
            <a:ext cx="4572000" cy="62646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3213993" cy="5865515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/>
              <a:t>«Созревшее семя»</a:t>
            </a:r>
          </a:p>
          <a:p>
            <a:r>
              <a:rPr lang="ru-RU" sz="2000" dirty="0" smtClean="0"/>
              <a:t>Автор: </a:t>
            </a:r>
            <a:r>
              <a:rPr lang="ru-RU" sz="2000" dirty="0" err="1" smtClean="0"/>
              <a:t>Октавия</a:t>
            </a:r>
            <a:r>
              <a:rPr lang="ru-RU" sz="2000" dirty="0" smtClean="0"/>
              <a:t> </a:t>
            </a:r>
            <a:r>
              <a:rPr lang="ru-RU" sz="2000" dirty="0" err="1" smtClean="0"/>
              <a:t>Батлер</a:t>
            </a:r>
            <a:endParaRPr lang="ru-RU" sz="2000" dirty="0" smtClean="0"/>
          </a:p>
          <a:p>
            <a:r>
              <a:rPr lang="ru-RU" sz="2000" dirty="0" smtClean="0"/>
              <a:t>Год издания: 1984</a:t>
            </a:r>
          </a:p>
          <a:p>
            <a:r>
              <a:rPr lang="ru-RU" sz="2000" dirty="0" smtClean="0"/>
              <a:t>Аннотация:</a:t>
            </a:r>
          </a:p>
          <a:p>
            <a:r>
              <a:rPr lang="ru-RU" sz="2000" dirty="0" smtClean="0"/>
              <a:t> В древней Африке полубогиня заботы и плодовитости встречается с мужским духом власти и разрушения. Вместе они кладут начало расе безумцев, провидцев и экстрасенсов, которые постепенно внедряются в человеческую цивилизацию и объединяются в единую телепатическую сеть. Эти сверхлюди покоряют Землю, словно инопланетные захватчики. Теперь они начинают битву за владычество над новым, преобразованным миром.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424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395536"/>
            <a:ext cx="3008313" cy="432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16632"/>
            <a:ext cx="3008313" cy="6336704"/>
          </a:xfrm>
        </p:spPr>
        <p:txBody>
          <a:bodyPr>
            <a:noAutofit/>
          </a:bodyPr>
          <a:lstStyle/>
          <a:p>
            <a:r>
              <a:rPr lang="ru-RU" sz="1600" dirty="0" smtClean="0"/>
              <a:t>«Пламя над бездной»</a:t>
            </a:r>
          </a:p>
          <a:p>
            <a:r>
              <a:rPr lang="ru-RU" sz="1600" dirty="0" smtClean="0"/>
              <a:t>Автор: </a:t>
            </a:r>
            <a:r>
              <a:rPr lang="ru-RU" sz="1600" dirty="0" err="1" smtClean="0"/>
              <a:t>Вернор</a:t>
            </a:r>
            <a:r>
              <a:rPr lang="ru-RU" sz="1600" dirty="0" smtClean="0"/>
              <a:t> </a:t>
            </a:r>
            <a:r>
              <a:rPr lang="ru-RU" sz="1600" dirty="0" err="1" smtClean="0"/>
              <a:t>Виндж</a:t>
            </a:r>
            <a:endParaRPr lang="ru-RU" sz="1600" dirty="0" smtClean="0"/>
          </a:p>
          <a:p>
            <a:r>
              <a:rPr lang="ru-RU" sz="1600" dirty="0" smtClean="0"/>
              <a:t>Год издания: 1992</a:t>
            </a:r>
          </a:p>
          <a:p>
            <a:r>
              <a:rPr lang="ru-RU" sz="1600" dirty="0" smtClean="0"/>
              <a:t>Аннотация:</a:t>
            </a:r>
          </a:p>
          <a:p>
            <a:r>
              <a:rPr lang="ru-RU" sz="1600" dirty="0" smtClean="0"/>
              <a:t>“Десятки цивилизаций, сотни планет, вся Галактика как место действия – вот что такое дилогия ‘Пламя над бездной. Глубина в небе’ – космическая сага невероятного масштаба. Группа археологов, открывшая на окраинной планете древний архив – хранилище знаний множества цивилизаций, в поисках ключа активировала дремлющий разум. Чуждый разум. Разум, основным принципом которого является подчинение себе. Разум, поставивший под угрозу само существование человечества…”</a:t>
            </a:r>
          </a:p>
          <a:p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8640"/>
            <a:ext cx="4332810" cy="6408000"/>
          </a:xfrm>
        </p:spPr>
      </p:pic>
    </p:spTree>
    <p:extLst>
      <p:ext uri="{BB962C8B-B14F-4D97-AF65-F5344CB8AC3E}">
        <p14:creationId xmlns:p14="http://schemas.microsoft.com/office/powerpoint/2010/main" val="415102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</p:spPr>
        <p:txBody>
          <a:bodyPr/>
          <a:lstStyle/>
          <a:p>
            <a:r>
              <a:rPr lang="ru-RU" dirty="0" smtClean="0"/>
              <a:t>Список фильмов о будущем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04664"/>
            <a:ext cx="4502394" cy="61082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«Судья </a:t>
            </a:r>
            <a:r>
              <a:rPr lang="ru-RU" sz="2000" dirty="0" err="1" smtClean="0"/>
              <a:t>Дредд</a:t>
            </a:r>
            <a:r>
              <a:rPr lang="ru-RU" sz="2000" dirty="0" smtClean="0"/>
              <a:t>»</a:t>
            </a:r>
          </a:p>
          <a:p>
            <a:r>
              <a:rPr lang="ru-RU" sz="2000" dirty="0" smtClean="0"/>
              <a:t>Режиссёр: Дэнни </a:t>
            </a:r>
            <a:r>
              <a:rPr lang="ru-RU" sz="2000" dirty="0" err="1" smtClean="0"/>
              <a:t>Кэннон</a:t>
            </a:r>
            <a:endParaRPr lang="ru-RU" sz="2000" dirty="0" smtClean="0"/>
          </a:p>
          <a:p>
            <a:r>
              <a:rPr lang="ru-RU" sz="2000" dirty="0" smtClean="0"/>
              <a:t>Год  выпуска: 1995</a:t>
            </a:r>
          </a:p>
          <a:p>
            <a:r>
              <a:rPr lang="ru-RU" sz="2000" dirty="0" smtClean="0"/>
              <a:t>Аннотация:</a:t>
            </a:r>
          </a:p>
          <a:p>
            <a:r>
              <a:rPr lang="ru-RU" sz="2000" dirty="0" smtClean="0"/>
              <a:t>В третьем тысячелетии мир переменился . Климат  ,народы- всё перевернулось…</a:t>
            </a:r>
          </a:p>
          <a:p>
            <a:r>
              <a:rPr lang="ru-RU" sz="2000" dirty="0" smtClean="0"/>
              <a:t>Земля превратилась в ядовитую , выжженную пустыню, которую стали называть «Проклятая Земля»</a:t>
            </a:r>
          </a:p>
        </p:txBody>
      </p:sp>
    </p:spTree>
    <p:extLst>
      <p:ext uri="{BB962C8B-B14F-4D97-AF65-F5344CB8AC3E}">
        <p14:creationId xmlns:p14="http://schemas.microsoft.com/office/powerpoint/2010/main" val="207182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23528"/>
            <a:ext cx="3008313" cy="4320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20688"/>
            <a:ext cx="5472608" cy="50405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404664"/>
            <a:ext cx="3152329" cy="5627167"/>
          </a:xfrm>
        </p:spPr>
        <p:txBody>
          <a:bodyPr>
            <a:normAutofit/>
          </a:bodyPr>
          <a:lstStyle/>
          <a:p>
            <a:r>
              <a:rPr lang="ru-RU" sz="1600" dirty="0" smtClean="0"/>
              <a:t>«Земля будущего»</a:t>
            </a:r>
          </a:p>
          <a:p>
            <a:r>
              <a:rPr lang="ru-RU" sz="1600" dirty="0" smtClean="0"/>
              <a:t>Режиссёр: </a:t>
            </a:r>
            <a:r>
              <a:rPr lang="ru-RU" sz="1600" dirty="0" err="1" smtClean="0"/>
              <a:t>Брэд</a:t>
            </a:r>
            <a:r>
              <a:rPr lang="ru-RU" sz="1600" dirty="0" smtClean="0"/>
              <a:t> Бёрд</a:t>
            </a:r>
          </a:p>
          <a:p>
            <a:r>
              <a:rPr lang="ru-RU" sz="1600" dirty="0" smtClean="0"/>
              <a:t>Год выпуска: 2015</a:t>
            </a:r>
          </a:p>
          <a:p>
            <a:r>
              <a:rPr lang="ru-RU" sz="1600" dirty="0" smtClean="0"/>
              <a:t>Аннотация:</a:t>
            </a:r>
          </a:p>
          <a:p>
            <a:endParaRPr lang="ru-RU" sz="1600" dirty="0" smtClean="0"/>
          </a:p>
          <a:p>
            <a:r>
              <a:rPr lang="ru-RU" sz="1600" dirty="0" smtClean="0"/>
              <a:t>Когда в руки к молодой девушке, жаждущей новых приключений, попадает загадочный предмет, открывающий доступ в параллельную реальность, она вынуждена обратиться за помощью к циничному гению-изобретателю Фрэнку. Кейси должна убедить бывшего вундеркинда раскрыть ей тайну загадочного места, находящегося вне привычной реальности, известного как Земля будущего, и убедить Фрэнка вернуться туда, откуда его однажды изгнали…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66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683568"/>
            <a:ext cx="3008313" cy="648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0648"/>
            <a:ext cx="4568577" cy="589225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404664"/>
            <a:ext cx="3213993" cy="5721499"/>
          </a:xfrm>
        </p:spPr>
        <p:txBody>
          <a:bodyPr>
            <a:noAutofit/>
          </a:bodyPr>
          <a:lstStyle/>
          <a:p>
            <a:r>
              <a:rPr lang="ru-RU" sz="1600" dirty="0" smtClean="0"/>
              <a:t>«Дивергент»</a:t>
            </a:r>
          </a:p>
          <a:p>
            <a:r>
              <a:rPr lang="ru-RU" sz="1600" dirty="0" smtClean="0"/>
              <a:t>Режиссёр: Нил </a:t>
            </a:r>
            <a:r>
              <a:rPr lang="ru-RU" sz="1600" dirty="0" err="1" smtClean="0"/>
              <a:t>Бёргер</a:t>
            </a:r>
            <a:endParaRPr lang="ru-RU" sz="1600" dirty="0" smtClean="0"/>
          </a:p>
          <a:p>
            <a:r>
              <a:rPr lang="ru-RU" sz="1600" dirty="0" smtClean="0"/>
              <a:t>Год выпуска: 2014</a:t>
            </a:r>
          </a:p>
          <a:p>
            <a:r>
              <a:rPr lang="ru-RU" sz="1600" dirty="0" smtClean="0"/>
              <a:t>Аннотация:</a:t>
            </a:r>
            <a:endParaRPr lang="ru-RU" dirty="0" smtClean="0"/>
          </a:p>
          <a:p>
            <a:r>
              <a:rPr lang="ru-RU" sz="1600" dirty="0" smtClean="0"/>
              <a:t>В антиутопическом Чикаго будущего существует общество, члены которого придумали способ избегать конфликтов и поддерживать вокруг незыблемый порядок. Каждый человек по достижении 16 лет должен определить, к чему лежит его душа, и в зависимости от своих личностных качеств присоединиться к одной из пяти фракций – Искренность, Бесстрашие, Эрудиция, Дружелюбие или Отречение. Для того, чтобы и не ошибиться с фракцией, накануне церемонии выбора подростки проходят специальное тестирование.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5960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60263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a typeface="Calibri"/>
                <a:cs typeface="Times New Roman"/>
              </a:rPr>
              <a:t>Наши  мнения:</a:t>
            </a:r>
            <a:br>
              <a:rPr lang="ru-RU" sz="2800" dirty="0">
                <a:ea typeface="Calibri"/>
                <a:cs typeface="Times New Roman"/>
              </a:rPr>
            </a:br>
            <a:r>
              <a:rPr lang="ru-RU" sz="2800" dirty="0">
                <a:ea typeface="Calibri"/>
                <a:cs typeface="Times New Roman"/>
              </a:rPr>
              <a:t>Через  50 </a:t>
            </a:r>
            <a:r>
              <a:rPr lang="ru-RU" sz="2800" dirty="0" smtClean="0">
                <a:ea typeface="Calibri"/>
                <a:cs typeface="Times New Roman"/>
              </a:rPr>
              <a:t>лет, нам </a:t>
            </a:r>
            <a:r>
              <a:rPr lang="ru-RU" sz="2800" dirty="0">
                <a:ea typeface="Calibri"/>
                <a:cs typeface="Times New Roman"/>
              </a:rPr>
              <a:t>кажется ,что люди буду жить в электронных домах. Транспорт будущего-это летающие или плавающие машины .Источниками энергии были бы </a:t>
            </a:r>
            <a:r>
              <a:rPr lang="ru-RU" sz="2800" dirty="0" smtClean="0">
                <a:ea typeface="Calibri"/>
                <a:cs typeface="Times New Roman"/>
              </a:rPr>
              <a:t>компьютеры. Продукты </a:t>
            </a:r>
            <a:r>
              <a:rPr lang="ru-RU" sz="2800" dirty="0">
                <a:ea typeface="Calibri"/>
                <a:cs typeface="Times New Roman"/>
              </a:rPr>
              <a:t>питания получали бы с помощью компьютера , а одежда была бы электронной.</a:t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434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150</TotalTime>
  <Words>650</Words>
  <Application>Microsoft Office PowerPoint</Application>
  <PresentationFormat>Экран (4:3)</PresentationFormat>
  <Paragraphs>52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Групповой проект «Прекрасное далёко» </vt:lpstr>
      <vt:lpstr>-Пытались ли вы когда-нибудь представить себе будущее?  -Каким оно будет? Мы  провели небольшое исследование и хотим вас ознакомить со своей работой.</vt:lpstr>
      <vt:lpstr>Список книг о будущем</vt:lpstr>
      <vt:lpstr>Презентация PowerPoint</vt:lpstr>
      <vt:lpstr>Презентация PowerPoint</vt:lpstr>
      <vt:lpstr>Список фильмов о будущем</vt:lpstr>
      <vt:lpstr>Презентация PowerPoint</vt:lpstr>
      <vt:lpstr>Презентация PowerPoint</vt:lpstr>
      <vt:lpstr>Наши  мнения: Через  50 лет, нам кажется ,что люди буду жить в электронных домах. Транспорт будущего-это летающие или плавающие машины .Источниками энергии были бы компьютеры. Продукты питания получали бы с помощью компьютера , а одежда была бы электронной. </vt:lpstr>
      <vt:lpstr>Для опроса чтобы узнать какие взгляды на будущее мы приготовили вопросы.</vt:lpstr>
      <vt:lpstr>Мнения учёных-футурологов</vt:lpstr>
      <vt:lpstr>Макет транспорта в будущем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Групповой проект «Прекрасное далёко»</dc:title>
  <dc:creator>юнусова</dc:creator>
  <cp:lastModifiedBy>юнусова</cp:lastModifiedBy>
  <cp:revision>17</cp:revision>
  <dcterms:created xsi:type="dcterms:W3CDTF">2017-12-05T05:58:51Z</dcterms:created>
  <dcterms:modified xsi:type="dcterms:W3CDTF">2017-12-09T06:00:27Z</dcterms:modified>
</cp:coreProperties>
</file>